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18"/>
  </p:notesMasterIdLst>
  <p:sldIdLst>
    <p:sldId id="293" r:id="rId2"/>
    <p:sldId id="256" r:id="rId3"/>
    <p:sldId id="257" r:id="rId4"/>
    <p:sldId id="260" r:id="rId5"/>
    <p:sldId id="263" r:id="rId6"/>
    <p:sldId id="283" r:id="rId7"/>
    <p:sldId id="287" r:id="rId8"/>
    <p:sldId id="265" r:id="rId9"/>
    <p:sldId id="267" r:id="rId10"/>
    <p:sldId id="276" r:id="rId11"/>
    <p:sldId id="281" r:id="rId12"/>
    <p:sldId id="270" r:id="rId13"/>
    <p:sldId id="299" r:id="rId14"/>
    <p:sldId id="278" r:id="rId15"/>
    <p:sldId id="271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76906" autoAdjust="0"/>
  </p:normalViewPr>
  <p:slideViewPr>
    <p:cSldViewPr snapToGrid="0">
      <p:cViewPr>
        <p:scale>
          <a:sx n="70" d="100"/>
          <a:sy n="70" d="100"/>
        </p:scale>
        <p:origin x="6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solidFill>
                <a:schemeClr val="bg1"/>
              </a:solidFill>
            </a:rPr>
            <a:t>4. Live </a:t>
          </a:r>
          <a:r>
            <a:rPr lang="de-DE" dirty="0">
              <a:solidFill>
                <a:schemeClr val="bg1"/>
              </a:solidFill>
            </a:rPr>
            <a:t>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8767AB-494D-4135-8AE1-6D3CAFD29BA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021EC4-D123-478F-9ECA-8FE16AE8047F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Personen, die …</a:t>
          </a:r>
        </a:p>
      </dgm:t>
    </dgm:pt>
    <dgm:pt modelId="{AEF1CE7B-BCF6-426E-848C-6A71C52F9530}" type="parTrans" cxnId="{B9AA872B-2542-46C9-89DA-1B624894C8F5}">
      <dgm:prSet/>
      <dgm:spPr/>
      <dgm:t>
        <a:bodyPr/>
        <a:lstStyle/>
        <a:p>
          <a:endParaRPr lang="de-DE"/>
        </a:p>
      </dgm:t>
    </dgm:pt>
    <dgm:pt modelId="{9C6DC562-20F4-4BD0-9E27-F0B9D31CFD08}" type="sibTrans" cxnId="{B9AA872B-2542-46C9-89DA-1B624894C8F5}">
      <dgm:prSet/>
      <dgm:spPr/>
      <dgm:t>
        <a:bodyPr/>
        <a:lstStyle/>
        <a:p>
          <a:endParaRPr lang="de-DE"/>
        </a:p>
      </dgm:t>
    </dgm:pt>
    <dgm:pt modelId="{115C05D0-F13C-4868-B989-49A01A971C9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adoptieren möchten </a:t>
          </a:r>
        </a:p>
      </dgm:t>
    </dgm:pt>
    <dgm:pt modelId="{0FA75867-577E-4D93-BD55-1AF463E2F31A}" type="parTrans" cxnId="{EB8ED29A-F36C-4798-A070-00554AB2F980}">
      <dgm:prSet/>
      <dgm:spPr/>
      <dgm:t>
        <a:bodyPr/>
        <a:lstStyle/>
        <a:p>
          <a:endParaRPr lang="de-DE"/>
        </a:p>
      </dgm:t>
    </dgm:pt>
    <dgm:pt modelId="{688961BD-7785-4F55-80AE-32386DEFCADD}" type="sibTrans" cxnId="{EB8ED29A-F36C-4798-A070-00554AB2F980}">
      <dgm:prSet/>
      <dgm:spPr/>
      <dgm:t>
        <a:bodyPr/>
        <a:lstStyle/>
        <a:p>
          <a:endParaRPr lang="de-DE"/>
        </a:p>
      </dgm:t>
    </dgm:pt>
    <dgm:pt modelId="{5BF409A1-AD6E-40F6-BAAA-7ACF45DE4DF7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ihre Tiere abgeben möchten </a:t>
          </a:r>
        </a:p>
      </dgm:t>
    </dgm:pt>
    <dgm:pt modelId="{EB87ECD1-7FBD-4089-9D90-B9FF18B5E749}" type="parTrans" cxnId="{73E96A79-D440-4336-AB54-034F6EFA2293}">
      <dgm:prSet/>
      <dgm:spPr/>
      <dgm:t>
        <a:bodyPr/>
        <a:lstStyle/>
        <a:p>
          <a:endParaRPr lang="de-DE"/>
        </a:p>
      </dgm:t>
    </dgm:pt>
    <dgm:pt modelId="{DCCF44C5-2406-4878-9CFA-AF485110BACF}" type="sibTrans" cxnId="{73E96A79-D440-4336-AB54-034F6EFA2293}">
      <dgm:prSet/>
      <dgm:spPr/>
      <dgm:t>
        <a:bodyPr/>
        <a:lstStyle/>
        <a:p>
          <a:endParaRPr lang="de-DE"/>
        </a:p>
      </dgm:t>
    </dgm:pt>
    <dgm:pt modelId="{99AA6436-BAE1-4B23-A974-4AD06232FAC6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spenden / helfen möchten </a:t>
          </a:r>
        </a:p>
      </dgm:t>
    </dgm:pt>
    <dgm:pt modelId="{BA326435-F254-4352-A1A5-C6BC9A179D8B}" type="parTrans" cxnId="{D1D833CD-449B-4326-B350-B3B3AFF3CFC0}">
      <dgm:prSet/>
      <dgm:spPr/>
      <dgm:t>
        <a:bodyPr/>
        <a:lstStyle/>
        <a:p>
          <a:endParaRPr lang="de-DE"/>
        </a:p>
      </dgm:t>
    </dgm:pt>
    <dgm:pt modelId="{BB756A94-3FA2-40E8-82EF-F4B359512F8B}" type="sibTrans" cxnId="{D1D833CD-449B-4326-B350-B3B3AFF3CFC0}">
      <dgm:prSet/>
      <dgm:spPr/>
      <dgm:t>
        <a:bodyPr/>
        <a:lstStyle/>
        <a:p>
          <a:endParaRPr lang="de-DE"/>
        </a:p>
      </dgm:t>
    </dgm:pt>
    <dgm:pt modelId="{1002A90D-4379-4AC1-A159-706EDD2E83D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vermisst / gefunden melden wollen </a:t>
          </a:r>
        </a:p>
      </dgm:t>
    </dgm:pt>
    <dgm:pt modelId="{3BE4A01B-ADB1-4E5C-AB7E-458172D07D46}" type="parTrans" cxnId="{E58DEAFB-3B40-435B-A4CF-465B77213EB9}">
      <dgm:prSet/>
      <dgm:spPr/>
      <dgm:t>
        <a:bodyPr/>
        <a:lstStyle/>
        <a:p>
          <a:endParaRPr lang="de-DE"/>
        </a:p>
      </dgm:t>
    </dgm:pt>
    <dgm:pt modelId="{46BC133E-31A3-4240-9863-CCFEDF5B9EF5}" type="sibTrans" cxnId="{E58DEAFB-3B40-435B-A4CF-465B77213EB9}">
      <dgm:prSet/>
      <dgm:spPr/>
      <dgm:t>
        <a:bodyPr/>
        <a:lstStyle/>
        <a:p>
          <a:endParaRPr lang="de-DE"/>
        </a:p>
      </dgm:t>
    </dgm:pt>
    <dgm:pt modelId="{20FA3122-27C7-4C22-B1B5-5778BB2670C2}" type="pres">
      <dgm:prSet presAssocID="{458767AB-494D-4135-8AE1-6D3CAFD29B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0361A0-87C5-4456-99D9-7962B8DCAF19}" type="pres">
      <dgm:prSet presAssocID="{8B021EC4-D123-478F-9ECA-8FE16AE8047F}" presName="centerShape" presStyleLbl="node0" presStyleIdx="0" presStyleCnt="1" custLinFactNeighborX="-318" custLinFactNeighborY="-22968"/>
      <dgm:spPr/>
    </dgm:pt>
    <dgm:pt modelId="{3BA753DD-22D7-426B-9CBB-C9DD517267D7}" type="pres">
      <dgm:prSet presAssocID="{0FA75867-577E-4D93-BD55-1AF463E2F31A}" presName="Name9" presStyleLbl="parChTrans1D2" presStyleIdx="0" presStyleCnt="4"/>
      <dgm:spPr/>
    </dgm:pt>
    <dgm:pt modelId="{16AD21E9-5156-43B0-AF5B-6CB1DD522ED3}" type="pres">
      <dgm:prSet presAssocID="{0FA75867-577E-4D93-BD55-1AF463E2F31A}" presName="connTx" presStyleLbl="parChTrans1D2" presStyleIdx="0" presStyleCnt="4"/>
      <dgm:spPr/>
    </dgm:pt>
    <dgm:pt modelId="{6987CF83-B33F-422B-B309-784466A76DB6}" type="pres">
      <dgm:prSet presAssocID="{115C05D0-F13C-4868-B989-49A01A971C9E}" presName="node" presStyleLbl="node1" presStyleIdx="0" presStyleCnt="4" custRadScaleRad="118875" custRadScaleInc="200000">
        <dgm:presLayoutVars>
          <dgm:bulletEnabled val="1"/>
        </dgm:presLayoutVars>
      </dgm:prSet>
      <dgm:spPr/>
    </dgm:pt>
    <dgm:pt modelId="{4EC7C920-8C2A-4DE2-8BBA-60D57887EBEB}" type="pres">
      <dgm:prSet presAssocID="{EB87ECD1-7FBD-4089-9D90-B9FF18B5E749}" presName="Name9" presStyleLbl="parChTrans1D2" presStyleIdx="1" presStyleCnt="4"/>
      <dgm:spPr/>
    </dgm:pt>
    <dgm:pt modelId="{B9DCD5CD-DD1A-4DE9-BF3B-B5685EB61681}" type="pres">
      <dgm:prSet presAssocID="{EB87ECD1-7FBD-4089-9D90-B9FF18B5E749}" presName="connTx" presStyleLbl="parChTrans1D2" presStyleIdx="1" presStyleCnt="4"/>
      <dgm:spPr/>
    </dgm:pt>
    <dgm:pt modelId="{27B5503C-5875-4F80-B94C-00C24FFD7361}" type="pres">
      <dgm:prSet presAssocID="{5BF409A1-AD6E-40F6-BAAA-7ACF45DE4DF7}" presName="node" presStyleLbl="node1" presStyleIdx="1" presStyleCnt="4" custRadScaleRad="148996" custRadScaleInc="385258">
        <dgm:presLayoutVars>
          <dgm:bulletEnabled val="1"/>
        </dgm:presLayoutVars>
      </dgm:prSet>
      <dgm:spPr/>
    </dgm:pt>
    <dgm:pt modelId="{F7165B9C-C43E-4C9B-B57E-B2147BB045CE}" type="pres">
      <dgm:prSet presAssocID="{BA326435-F254-4352-A1A5-C6BC9A179D8B}" presName="Name9" presStyleLbl="parChTrans1D2" presStyleIdx="2" presStyleCnt="4"/>
      <dgm:spPr/>
    </dgm:pt>
    <dgm:pt modelId="{1A4B2745-8854-4EE3-850C-D6835AAF1C3D}" type="pres">
      <dgm:prSet presAssocID="{BA326435-F254-4352-A1A5-C6BC9A179D8B}" presName="connTx" presStyleLbl="parChTrans1D2" presStyleIdx="2" presStyleCnt="4"/>
      <dgm:spPr/>
    </dgm:pt>
    <dgm:pt modelId="{4D74E8F9-3AA3-48E0-8BA4-EA6221293F3E}" type="pres">
      <dgm:prSet presAssocID="{99AA6436-BAE1-4B23-A974-4AD06232FAC6}" presName="node" presStyleLbl="node1" presStyleIdx="2" presStyleCnt="4" custRadScaleRad="95377" custRadScaleInc="-96171">
        <dgm:presLayoutVars>
          <dgm:bulletEnabled val="1"/>
        </dgm:presLayoutVars>
      </dgm:prSet>
      <dgm:spPr/>
    </dgm:pt>
    <dgm:pt modelId="{4E83412F-7B13-466C-9968-14E187A5A580}" type="pres">
      <dgm:prSet presAssocID="{3BE4A01B-ADB1-4E5C-AB7E-458172D07D46}" presName="Name9" presStyleLbl="parChTrans1D2" presStyleIdx="3" presStyleCnt="4"/>
      <dgm:spPr/>
    </dgm:pt>
    <dgm:pt modelId="{88368D2A-CF9E-4E73-A271-F0C21488A8F5}" type="pres">
      <dgm:prSet presAssocID="{3BE4A01B-ADB1-4E5C-AB7E-458172D07D46}" presName="connTx" presStyleLbl="parChTrans1D2" presStyleIdx="3" presStyleCnt="4"/>
      <dgm:spPr/>
    </dgm:pt>
    <dgm:pt modelId="{7929327C-7180-4565-9083-2AA8F9110A00}" type="pres">
      <dgm:prSet presAssocID="{1002A90D-4379-4AC1-A159-706EDD2E83DA}" presName="node" presStyleLbl="node1" presStyleIdx="3" presStyleCnt="4" custRadScaleRad="88708" custRadScaleInc="-117123">
        <dgm:presLayoutVars>
          <dgm:bulletEnabled val="1"/>
        </dgm:presLayoutVars>
      </dgm:prSet>
      <dgm:spPr/>
    </dgm:pt>
  </dgm:ptLst>
  <dgm:cxnLst>
    <dgm:cxn modelId="{B9AA872B-2542-46C9-89DA-1B624894C8F5}" srcId="{458767AB-494D-4135-8AE1-6D3CAFD29BAF}" destId="{8B021EC4-D123-478F-9ECA-8FE16AE8047F}" srcOrd="0" destOrd="0" parTransId="{AEF1CE7B-BCF6-426E-848C-6A71C52F9530}" sibTransId="{9C6DC562-20F4-4BD0-9E27-F0B9D31CFD08}"/>
    <dgm:cxn modelId="{B637325B-21A2-4E01-8401-4F59B4E5A618}" type="presOf" srcId="{5BF409A1-AD6E-40F6-BAAA-7ACF45DE4DF7}" destId="{27B5503C-5875-4F80-B94C-00C24FFD7361}" srcOrd="0" destOrd="0" presId="urn:microsoft.com/office/officeart/2005/8/layout/radial1"/>
    <dgm:cxn modelId="{C0727F56-77FC-4F81-B13E-10C1CBCC368D}" type="presOf" srcId="{3BE4A01B-ADB1-4E5C-AB7E-458172D07D46}" destId="{88368D2A-CF9E-4E73-A271-F0C21488A8F5}" srcOrd="1" destOrd="0" presId="urn:microsoft.com/office/officeart/2005/8/layout/radial1"/>
    <dgm:cxn modelId="{579E3977-C1CC-42D3-B86C-9AD00F16353B}" type="presOf" srcId="{458767AB-494D-4135-8AE1-6D3CAFD29BAF}" destId="{20FA3122-27C7-4C22-B1B5-5778BB2670C2}" srcOrd="0" destOrd="0" presId="urn:microsoft.com/office/officeart/2005/8/layout/radial1"/>
    <dgm:cxn modelId="{F2834159-AED9-4640-829A-FDE69ED1AC79}" type="presOf" srcId="{EB87ECD1-7FBD-4089-9D90-B9FF18B5E749}" destId="{4EC7C920-8C2A-4DE2-8BBA-60D57887EBEB}" srcOrd="0" destOrd="0" presId="urn:microsoft.com/office/officeart/2005/8/layout/radial1"/>
    <dgm:cxn modelId="{73E96A79-D440-4336-AB54-034F6EFA2293}" srcId="{8B021EC4-D123-478F-9ECA-8FE16AE8047F}" destId="{5BF409A1-AD6E-40F6-BAAA-7ACF45DE4DF7}" srcOrd="1" destOrd="0" parTransId="{EB87ECD1-7FBD-4089-9D90-B9FF18B5E749}" sibTransId="{DCCF44C5-2406-4878-9CFA-AF485110BACF}"/>
    <dgm:cxn modelId="{E341F390-7191-4AB4-9989-2C1EEC8A7E61}" type="presOf" srcId="{115C05D0-F13C-4868-B989-49A01A971C9E}" destId="{6987CF83-B33F-422B-B309-784466A76DB6}" srcOrd="0" destOrd="0" presId="urn:microsoft.com/office/officeart/2005/8/layout/radial1"/>
    <dgm:cxn modelId="{3D5B8994-A85E-4B3E-AAC2-C73AFD1D16CC}" type="presOf" srcId="{BA326435-F254-4352-A1A5-C6BC9A179D8B}" destId="{1A4B2745-8854-4EE3-850C-D6835AAF1C3D}" srcOrd="1" destOrd="0" presId="urn:microsoft.com/office/officeart/2005/8/layout/radial1"/>
    <dgm:cxn modelId="{EB8ED29A-F36C-4798-A070-00554AB2F980}" srcId="{8B021EC4-D123-478F-9ECA-8FE16AE8047F}" destId="{115C05D0-F13C-4868-B989-49A01A971C9E}" srcOrd="0" destOrd="0" parTransId="{0FA75867-577E-4D93-BD55-1AF463E2F31A}" sibTransId="{688961BD-7785-4F55-80AE-32386DEFCADD}"/>
    <dgm:cxn modelId="{4484BBB1-AFEA-4068-AA29-5093C3294A61}" type="presOf" srcId="{1002A90D-4379-4AC1-A159-706EDD2E83DA}" destId="{7929327C-7180-4565-9083-2AA8F9110A00}" srcOrd="0" destOrd="0" presId="urn:microsoft.com/office/officeart/2005/8/layout/radial1"/>
    <dgm:cxn modelId="{55EB6CB9-4BB7-44F2-8C4B-CECE141DD2C1}" type="presOf" srcId="{EB87ECD1-7FBD-4089-9D90-B9FF18B5E749}" destId="{B9DCD5CD-DD1A-4DE9-BF3B-B5685EB61681}" srcOrd="1" destOrd="0" presId="urn:microsoft.com/office/officeart/2005/8/layout/radial1"/>
    <dgm:cxn modelId="{86DE99BA-5A41-49FE-9B76-141B03D8B711}" type="presOf" srcId="{8B021EC4-D123-478F-9ECA-8FE16AE8047F}" destId="{D30361A0-87C5-4456-99D9-7962B8DCAF19}" srcOrd="0" destOrd="0" presId="urn:microsoft.com/office/officeart/2005/8/layout/radial1"/>
    <dgm:cxn modelId="{4DD9DCC8-3ED6-415C-AA88-375861F0FDEE}" type="presOf" srcId="{0FA75867-577E-4D93-BD55-1AF463E2F31A}" destId="{16AD21E9-5156-43B0-AF5B-6CB1DD522ED3}" srcOrd="1" destOrd="0" presId="urn:microsoft.com/office/officeart/2005/8/layout/radial1"/>
    <dgm:cxn modelId="{D1D833CD-449B-4326-B350-B3B3AFF3CFC0}" srcId="{8B021EC4-D123-478F-9ECA-8FE16AE8047F}" destId="{99AA6436-BAE1-4B23-A974-4AD06232FAC6}" srcOrd="2" destOrd="0" parTransId="{BA326435-F254-4352-A1A5-C6BC9A179D8B}" sibTransId="{BB756A94-3FA2-40E8-82EF-F4B359512F8B}"/>
    <dgm:cxn modelId="{073900D9-68B0-4CCA-B72E-DDEBFB156CF5}" type="presOf" srcId="{99AA6436-BAE1-4B23-A974-4AD06232FAC6}" destId="{4D74E8F9-3AA3-48E0-8BA4-EA6221293F3E}" srcOrd="0" destOrd="0" presId="urn:microsoft.com/office/officeart/2005/8/layout/radial1"/>
    <dgm:cxn modelId="{ED4D15E8-3A84-43D5-BBC7-1C6C0494472C}" type="presOf" srcId="{BA326435-F254-4352-A1A5-C6BC9A179D8B}" destId="{F7165B9C-C43E-4C9B-B57E-B2147BB045CE}" srcOrd="0" destOrd="0" presId="urn:microsoft.com/office/officeart/2005/8/layout/radial1"/>
    <dgm:cxn modelId="{B9E994F4-9011-4A16-A27C-63E31B9C0C3B}" type="presOf" srcId="{0FA75867-577E-4D93-BD55-1AF463E2F31A}" destId="{3BA753DD-22D7-426B-9CBB-C9DD517267D7}" srcOrd="0" destOrd="0" presId="urn:microsoft.com/office/officeart/2005/8/layout/radial1"/>
    <dgm:cxn modelId="{E58DEAFB-3B40-435B-A4CF-465B77213EB9}" srcId="{8B021EC4-D123-478F-9ECA-8FE16AE8047F}" destId="{1002A90D-4379-4AC1-A159-706EDD2E83DA}" srcOrd="3" destOrd="0" parTransId="{3BE4A01B-ADB1-4E5C-AB7E-458172D07D46}" sibTransId="{46BC133E-31A3-4240-9863-CCFEDF5B9EF5}"/>
    <dgm:cxn modelId="{F12F25FE-2049-4543-9C4E-FC79CBB65EAE}" type="presOf" srcId="{3BE4A01B-ADB1-4E5C-AB7E-458172D07D46}" destId="{4E83412F-7B13-466C-9968-14E187A5A580}" srcOrd="0" destOrd="0" presId="urn:microsoft.com/office/officeart/2005/8/layout/radial1"/>
    <dgm:cxn modelId="{4B1862A0-CDA0-4A2F-8784-67BD285E1C90}" type="presParOf" srcId="{20FA3122-27C7-4C22-B1B5-5778BB2670C2}" destId="{D30361A0-87C5-4456-99D9-7962B8DCAF19}" srcOrd="0" destOrd="0" presId="urn:microsoft.com/office/officeart/2005/8/layout/radial1"/>
    <dgm:cxn modelId="{791AC0C4-977C-4AC2-B62B-30530C613DEE}" type="presParOf" srcId="{20FA3122-27C7-4C22-B1B5-5778BB2670C2}" destId="{3BA753DD-22D7-426B-9CBB-C9DD517267D7}" srcOrd="1" destOrd="0" presId="urn:microsoft.com/office/officeart/2005/8/layout/radial1"/>
    <dgm:cxn modelId="{C725A6CD-B9F9-493B-B2C8-97CD7FDBCD3B}" type="presParOf" srcId="{3BA753DD-22D7-426B-9CBB-C9DD517267D7}" destId="{16AD21E9-5156-43B0-AF5B-6CB1DD522ED3}" srcOrd="0" destOrd="0" presId="urn:microsoft.com/office/officeart/2005/8/layout/radial1"/>
    <dgm:cxn modelId="{31A7650B-B82D-418D-B937-AD02EB8FC0BC}" type="presParOf" srcId="{20FA3122-27C7-4C22-B1B5-5778BB2670C2}" destId="{6987CF83-B33F-422B-B309-784466A76DB6}" srcOrd="2" destOrd="0" presId="urn:microsoft.com/office/officeart/2005/8/layout/radial1"/>
    <dgm:cxn modelId="{1177A500-D430-457E-AC43-329EF16DC837}" type="presParOf" srcId="{20FA3122-27C7-4C22-B1B5-5778BB2670C2}" destId="{4EC7C920-8C2A-4DE2-8BBA-60D57887EBEB}" srcOrd="3" destOrd="0" presId="urn:microsoft.com/office/officeart/2005/8/layout/radial1"/>
    <dgm:cxn modelId="{C4629062-DB1A-4CDC-AECB-0D1F525011AF}" type="presParOf" srcId="{4EC7C920-8C2A-4DE2-8BBA-60D57887EBEB}" destId="{B9DCD5CD-DD1A-4DE9-BF3B-B5685EB61681}" srcOrd="0" destOrd="0" presId="urn:microsoft.com/office/officeart/2005/8/layout/radial1"/>
    <dgm:cxn modelId="{19C26DE4-99EE-4BE7-8931-C71B3CAF6AC9}" type="presParOf" srcId="{20FA3122-27C7-4C22-B1B5-5778BB2670C2}" destId="{27B5503C-5875-4F80-B94C-00C24FFD7361}" srcOrd="4" destOrd="0" presId="urn:microsoft.com/office/officeart/2005/8/layout/radial1"/>
    <dgm:cxn modelId="{6B419323-6EE8-4EF0-A390-65F558643B0E}" type="presParOf" srcId="{20FA3122-27C7-4C22-B1B5-5778BB2670C2}" destId="{F7165B9C-C43E-4C9B-B57E-B2147BB045CE}" srcOrd="5" destOrd="0" presId="urn:microsoft.com/office/officeart/2005/8/layout/radial1"/>
    <dgm:cxn modelId="{0231D88A-5100-4F0D-B691-BC1CFD39653A}" type="presParOf" srcId="{F7165B9C-C43E-4C9B-B57E-B2147BB045CE}" destId="{1A4B2745-8854-4EE3-850C-D6835AAF1C3D}" srcOrd="0" destOrd="0" presId="urn:microsoft.com/office/officeart/2005/8/layout/radial1"/>
    <dgm:cxn modelId="{288F320A-BF9C-4568-9B8B-A131B1A97685}" type="presParOf" srcId="{20FA3122-27C7-4C22-B1B5-5778BB2670C2}" destId="{4D74E8F9-3AA3-48E0-8BA4-EA6221293F3E}" srcOrd="6" destOrd="0" presId="urn:microsoft.com/office/officeart/2005/8/layout/radial1"/>
    <dgm:cxn modelId="{259B07FB-8EBD-4020-BA5C-87BAB25565FB}" type="presParOf" srcId="{20FA3122-27C7-4C22-B1B5-5778BB2670C2}" destId="{4E83412F-7B13-466C-9968-14E187A5A580}" srcOrd="7" destOrd="0" presId="urn:microsoft.com/office/officeart/2005/8/layout/radial1"/>
    <dgm:cxn modelId="{9D9DF009-834A-42C8-BD40-69B2B47D60A0}" type="presParOf" srcId="{4E83412F-7B13-466C-9968-14E187A5A580}" destId="{88368D2A-CF9E-4E73-A271-F0C21488A8F5}" srcOrd="0" destOrd="0" presId="urn:microsoft.com/office/officeart/2005/8/layout/radial1"/>
    <dgm:cxn modelId="{10E5B441-3DF2-4E07-833C-A07A28F4EB72}" type="presParOf" srcId="{20FA3122-27C7-4C22-B1B5-5778BB2670C2}" destId="{7929327C-7180-4565-9083-2AA8F9110A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>
        <a:solidFill>
          <a:srgbClr val="83B25B"/>
        </a:solidFill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Druckausgabe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>
              <a:solidFill>
                <a:schemeClr val="bg1"/>
              </a:solidFill>
            </a:rPr>
            <a:t>4. Live </a:t>
          </a:r>
          <a:r>
            <a:rPr lang="de-DE" sz="1900" kern="1200" dirty="0">
              <a:solidFill>
                <a:schemeClr val="bg1"/>
              </a:solidFill>
            </a:rPr>
            <a:t>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361A0-87C5-4456-99D9-7962B8DCAF19}">
      <dsp:nvSpPr>
        <dsp:cNvPr id="0" name=""/>
        <dsp:cNvSpPr/>
      </dsp:nvSpPr>
      <dsp:spPr>
        <a:xfrm>
          <a:off x="4339282" y="107117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Personen, die …</a:t>
          </a:r>
        </a:p>
      </dsp:txBody>
      <dsp:txXfrm>
        <a:off x="4557722" y="1289612"/>
        <a:ext cx="1054721" cy="1054721"/>
      </dsp:txXfrm>
    </dsp:sp>
    <dsp:sp modelId="{3BA753DD-22D7-426B-9CBB-C9DD517267D7}">
      <dsp:nvSpPr>
        <dsp:cNvPr id="0" name=""/>
        <dsp:cNvSpPr/>
      </dsp:nvSpPr>
      <dsp:spPr>
        <a:xfrm rot="1261505">
          <a:off x="5748088" y="2249985"/>
          <a:ext cx="995630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630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221013" y="2238262"/>
        <a:ext cx="49781" cy="49781"/>
      </dsp:txXfrm>
    </dsp:sp>
    <dsp:sp modelId="{6987CF83-B33F-422B-B309-784466A76DB6}">
      <dsp:nvSpPr>
        <dsp:cNvPr id="0" name=""/>
        <dsp:cNvSpPr/>
      </dsp:nvSpPr>
      <dsp:spPr>
        <a:xfrm>
          <a:off x="6660923" y="196353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adoptieren möchten </a:t>
          </a:r>
        </a:p>
      </dsp:txBody>
      <dsp:txXfrm>
        <a:off x="6879363" y="2181972"/>
        <a:ext cx="1054721" cy="1054721"/>
      </dsp:txXfrm>
    </dsp:sp>
    <dsp:sp modelId="{4EC7C920-8C2A-4DE2-8BBA-60D57887EBEB}">
      <dsp:nvSpPr>
        <dsp:cNvPr id="0" name=""/>
        <dsp:cNvSpPr/>
      </dsp:nvSpPr>
      <dsp:spPr>
        <a:xfrm rot="9408214">
          <a:off x="2842310" y="2417174"/>
          <a:ext cx="162285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62285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3613168" y="2389770"/>
        <a:ext cx="81142" cy="81142"/>
      </dsp:txXfrm>
    </dsp:sp>
    <dsp:sp modelId="{27B5503C-5875-4F80-B94C-00C24FFD7361}">
      <dsp:nvSpPr>
        <dsp:cNvPr id="0" name=""/>
        <dsp:cNvSpPr/>
      </dsp:nvSpPr>
      <dsp:spPr>
        <a:xfrm>
          <a:off x="1476595" y="2297910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ihre Tiere abgeben möchten </a:t>
          </a:r>
        </a:p>
      </dsp:txBody>
      <dsp:txXfrm>
        <a:off x="1695035" y="2516350"/>
        <a:ext cx="1054721" cy="1054721"/>
      </dsp:txXfrm>
    </dsp:sp>
    <dsp:sp modelId="{F7165B9C-C43E-4C9B-B57E-B2147BB045CE}">
      <dsp:nvSpPr>
        <dsp:cNvPr id="0" name=""/>
        <dsp:cNvSpPr/>
      </dsp:nvSpPr>
      <dsp:spPr>
        <a:xfrm rot="3613270">
          <a:off x="5180990" y="2924453"/>
          <a:ext cx="109068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09068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699067" y="2910353"/>
        <a:ext cx="54534" cy="54534"/>
      </dsp:txXfrm>
    </dsp:sp>
    <dsp:sp modelId="{4D74E8F9-3AA3-48E0-8BA4-EA6221293F3E}">
      <dsp:nvSpPr>
        <dsp:cNvPr id="0" name=""/>
        <dsp:cNvSpPr/>
      </dsp:nvSpPr>
      <dsp:spPr>
        <a:xfrm>
          <a:off x="5621786" y="3312468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spenden / helfen möchten </a:t>
          </a:r>
        </a:p>
      </dsp:txBody>
      <dsp:txXfrm>
        <a:off x="5840226" y="3530908"/>
        <a:ext cx="1054721" cy="1054721"/>
      </dsp:txXfrm>
    </dsp:sp>
    <dsp:sp modelId="{4E83412F-7B13-466C-9968-14E187A5A580}">
      <dsp:nvSpPr>
        <dsp:cNvPr id="0" name=""/>
        <dsp:cNvSpPr/>
      </dsp:nvSpPr>
      <dsp:spPr>
        <a:xfrm rot="6870455">
          <a:off x="4071309" y="2935436"/>
          <a:ext cx="995756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756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544294" y="2923710"/>
        <a:ext cx="49787" cy="49787"/>
      </dsp:txXfrm>
    </dsp:sp>
    <dsp:sp modelId="{7929327C-7180-4565-9083-2AA8F9110A00}">
      <dsp:nvSpPr>
        <dsp:cNvPr id="0" name=""/>
        <dsp:cNvSpPr/>
      </dsp:nvSpPr>
      <dsp:spPr>
        <a:xfrm>
          <a:off x="3307492" y="3334435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vermisst / gefunden melden wollen </a:t>
          </a:r>
        </a:p>
      </dsp:txBody>
      <dsp:txXfrm>
        <a:off x="3525932" y="3552875"/>
        <a:ext cx="1054721" cy="105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Druckausgabe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F5BC018-1A62-4267-903C-357B0DD1E518}" type="datetimeFigureOut">
              <a:rPr lang="de-DE" smtClean="0"/>
              <a:t>09.07.2024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Anekdote Manfred</a:t>
            </a:r>
          </a:p>
          <a:p>
            <a:pPr marL="185766" indent="-185766">
              <a:buFontTx/>
              <a:buChar char="-"/>
            </a:pPr>
            <a:r>
              <a:rPr lang="de-DE" dirty="0"/>
              <a:t>Deswegen dafür entscheiden eine Tierheim Website zu gestalten</a:t>
            </a:r>
          </a:p>
          <a:p>
            <a:pPr marL="185766" indent="-185766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Aufgaben der Website wurden wie folgt durchgeführt: </a:t>
            </a:r>
          </a:p>
          <a:p>
            <a:r>
              <a:rPr lang="de-DE" dirty="0"/>
              <a:t>- Haben alle am Entwurf der Wireframes gearbeitet </a:t>
            </a:r>
          </a:p>
          <a:p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85766" indent="-185766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ein externes Feedback für unsere Webseite zu bekommen haben </a:t>
            </a:r>
          </a:p>
          <a:p>
            <a:r>
              <a:rPr lang="de-DE" dirty="0"/>
              <a:t>drei Personen aus unserem Umfeld befragt (genaueres lässt sich nachlesen in Doku)</a:t>
            </a:r>
          </a:p>
          <a:p>
            <a:r>
              <a:rPr lang="de-DE" dirty="0"/>
              <a:t>Zusammenfassend lässt sich sagen, dass die befragten Personen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Struktur der Webseite übersichtlich und gut durchdacht fanden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Schriftart nicht ansprechend fanden, aber dass sie zu einem hohen Wiedererkennungswert der Seite beiträgt</a:t>
            </a:r>
          </a:p>
          <a:p>
            <a:pPr marL="185766" indent="-185766">
              <a:buFontTx/>
              <a:buChar char="-"/>
            </a:pPr>
            <a:r>
              <a:rPr lang="de-DE" dirty="0"/>
              <a:t>Das Design wurde aber insgesamt als gut abgerundet und durchdacht wahrgenommen wurde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eine strukturierte Website geschaffen, die: </a:t>
            </a:r>
          </a:p>
          <a:p>
            <a:r>
              <a:rPr lang="de-DE" dirty="0"/>
              <a:t>- An die Anforderungen der Zielgruppen angepasst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responive ist</a:t>
            </a:r>
          </a:p>
          <a:p>
            <a:pPr marL="185766" indent="-185766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r>
              <a:rPr lang="de-DE" dirty="0"/>
              <a:t>Wir haben eine gestalterisch ansprechende Website entworfen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r>
              <a:rPr lang="de-DE" dirty="0"/>
              <a:t>Außerdem haben wir verschiedene Funktionen eingebaut, wie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Möglichkeit sich einzuloggen und Formulare auszufüllen …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Projektarbeit haben wir festgestellt, dass </a:t>
            </a:r>
          </a:p>
          <a:p>
            <a:r>
              <a:rPr lang="de-DE" dirty="0"/>
              <a:t>Klare Projektplanung wichtig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81142" lvl="1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Noch nicht so viel Erfahrungen in der Einschätzung, wie lange etwas dauert </a:t>
            </a:r>
            <a:endParaRPr lang="de-DE" dirty="0"/>
          </a:p>
          <a:p>
            <a:r>
              <a:rPr lang="de-DE" dirty="0"/>
              <a:t>Kommunikation und Teamarbeit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/>
              <a:t>Wichtig um Missverständnisse zu vermieden und Zusammenhalt zu fördern</a:t>
            </a:r>
          </a:p>
          <a:p>
            <a:r>
              <a:rPr lang="de-DE" dirty="0"/>
              <a:t>Technische Herausforderungen meistern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Tierheim-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der Voranalyse von drei bereits bestehenden Websites haben wir uns für das Projekt folgende Ziele gesteckt: </a:t>
            </a:r>
          </a:p>
          <a:p>
            <a:r>
              <a:rPr lang="de-DE" dirty="0"/>
              <a:t>Wir wollten eine Website mit </a:t>
            </a:r>
          </a:p>
          <a:p>
            <a:pPr marL="185766" indent="-185766">
              <a:buFontTx/>
              <a:buChar char="-"/>
            </a:pPr>
            <a:r>
              <a:rPr lang="de-DE" dirty="0"/>
              <a:t>Übersichtliches Menü, das den verschiedenen Zielgruppen gerecht wird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r>
              <a:rPr lang="de-DE" dirty="0"/>
              <a:t>Nutzerfreundlichkeit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r>
              <a:rPr lang="de-DE" dirty="0"/>
              <a:t>Design: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Webseite die 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defTabSz="990752"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unsere Webseite von der Struktur und von den Inhalten zu unseren Zielgruppen passen haben wir uns zunächst Gedanken gemacht welche Zielgruppen wir ansprechen wollen. So z.B.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Basierend darauf haben dann Inhalte und die Struktur unserer Webseite entworfen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werden sich Personen ,die … …. Wünschen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Haben für alle Zielgruppen durchgeführt und sind auf folgende </a:t>
            </a:r>
            <a:r>
              <a:rPr lang="de-DE" dirty="0" err="1">
                <a:sym typeface="Wingdings" panose="05000000000000000000" pitchFamily="2" charset="2"/>
              </a:rPr>
              <a:t>Strutur</a:t>
            </a:r>
            <a:r>
              <a:rPr lang="de-DE" dirty="0">
                <a:sym typeface="Wingdings" panose="05000000000000000000" pitchFamily="2" charset="2"/>
              </a:rPr>
              <a:t> gekommen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Zielstellung Logoentwurf: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r>
              <a:rPr lang="de-DE" b="1" dirty="0"/>
              <a:t>Umgesetzt durch folgenden Gestaltungsmerkmalen: </a:t>
            </a:r>
          </a:p>
          <a:p>
            <a:r>
              <a:rPr lang="de-DE" b="1" dirty="0"/>
              <a:t>Schriftart ist weich und abgerundet: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85766" indent="-185766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r>
              <a:rPr lang="de-DE" b="1" dirty="0"/>
              <a:t>Farbschema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r>
              <a:rPr lang="de-DE" b="1" dirty="0"/>
              <a:t>Einbindung von Tieren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r>
              <a:rPr lang="de-DE" b="1" dirty="0"/>
              <a:t>(Klarheit und Einfachheit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 zur Arbeit am Logo haben wir uns individuell mit der Gestaltung der Website auseinandergesetzt </a:t>
            </a:r>
          </a:p>
          <a:p>
            <a:r>
              <a:rPr lang="de-DE" dirty="0"/>
              <a:t>Unsere Ergebnisse variierten in einigen Punkten</a:t>
            </a:r>
          </a:p>
          <a:p>
            <a:r>
              <a:rPr lang="de-DE" dirty="0"/>
              <a:t>In gemeinsamere Absprache haben wir uns dann für folgende Layoutvariation entschieden: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85766" indent="-185766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85766" indent="-185766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svg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" t="578" r="461" b="28628"/>
          <a:stretch/>
        </p:blipFill>
        <p:spPr>
          <a:xfrm>
            <a:off x="663575" y="40943"/>
            <a:ext cx="10864850" cy="67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 -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452069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4" y="1212767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5. Fazit - Feedback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07328F0-1927-295A-F803-7707D85266BF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Kompetenzen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247205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507534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-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75081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CD556D-5C38-012E-E453-017A0C05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80885"/>
              </p:ext>
            </p:extLst>
          </p:nvPr>
        </p:nvGraphicFramePr>
        <p:xfrm>
          <a:off x="-61053" y="869438"/>
          <a:ext cx="10194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A903DCFA-F677-DAFE-32A6-3C757B6A8A5C}"/>
              </a:ext>
            </a:extLst>
          </p:cNvPr>
          <p:cNvSpPr txBox="1"/>
          <p:nvPr/>
        </p:nvSpPr>
        <p:spPr>
          <a:xfrm>
            <a:off x="8623110" y="3105834"/>
            <a:ext cx="316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Webseite: Übersicht über alle Tiere, Infos zum Vermittlungsablauf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0A07994-6C00-AC62-EC7F-95CBF8BFD84D}"/>
              </a:ext>
            </a:extLst>
          </p:cNvPr>
          <p:cNvCxnSpPr/>
          <p:nvPr/>
        </p:nvCxnSpPr>
        <p:spPr>
          <a:xfrm>
            <a:off x="8195481" y="348700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35FFE0A-CEDB-E628-1EBB-CF9E735FF144}"/>
              </a:ext>
            </a:extLst>
          </p:cNvPr>
          <p:cNvCxnSpPr/>
          <p:nvPr/>
        </p:nvCxnSpPr>
        <p:spPr>
          <a:xfrm>
            <a:off x="7288126" y="5017827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177ED71-F9FD-2773-C02C-5141EDF9EDBD}"/>
              </a:ext>
            </a:extLst>
          </p:cNvPr>
          <p:cNvSpPr txBox="1"/>
          <p:nvPr/>
        </p:nvSpPr>
        <p:spPr>
          <a:xfrm>
            <a:off x="7649570" y="4833161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308043B-F642-1893-A85A-8C27FA267A70}"/>
              </a:ext>
            </a:extLst>
          </p:cNvPr>
          <p:cNvCxnSpPr/>
          <p:nvPr/>
        </p:nvCxnSpPr>
        <p:spPr>
          <a:xfrm>
            <a:off x="4817559" y="5279409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554C5D1-8AAA-6C08-FDD5-0CF299348D32}"/>
              </a:ext>
            </a:extLst>
          </p:cNvPr>
          <p:cNvSpPr txBox="1"/>
          <p:nvPr/>
        </p:nvSpPr>
        <p:spPr>
          <a:xfrm>
            <a:off x="5179003" y="5094743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002DFE-9590-C04A-897C-4C0D03CE484F}"/>
              </a:ext>
            </a:extLst>
          </p:cNvPr>
          <p:cNvCxnSpPr/>
          <p:nvPr/>
        </p:nvCxnSpPr>
        <p:spPr>
          <a:xfrm>
            <a:off x="2991356" y="398973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72E5C-08F6-1BC5-CDE0-E5E170EA4347}"/>
              </a:ext>
            </a:extLst>
          </p:cNvPr>
          <p:cNvSpPr txBox="1"/>
          <p:nvPr/>
        </p:nvSpPr>
        <p:spPr>
          <a:xfrm>
            <a:off x="3352800" y="3805067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5" y="167766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32958"/>
              </p:ext>
            </p:extLst>
          </p:nvPr>
        </p:nvGraphicFramePr>
        <p:xfrm>
          <a:off x="426328" y="1429293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310044-CCD7-59E9-B6C6-3C6EFB547E49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- Logo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04" y="1541087"/>
            <a:ext cx="9027191" cy="2148393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304053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1061</Words>
  <Application>Microsoft Office PowerPoint</Application>
  <PresentationFormat>Breitbild</PresentationFormat>
  <Paragraphs>176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1. Planung und Analyse - Zielsetzung</vt:lpstr>
      <vt:lpstr>1. Planung und Analyse – Zielgruppenanalyse </vt:lpstr>
      <vt:lpstr>2. Entwurf – Struktur</vt:lpstr>
      <vt:lpstr>2. Entwurf - Logo</vt:lpstr>
      <vt:lpstr>2. Entwurf – Layout Bildschirmansicht </vt:lpstr>
      <vt:lpstr>2. Entwurf – Layout Handyansicht </vt:lpstr>
      <vt:lpstr>2. Entwurf – Abschluss</vt:lpstr>
      <vt:lpstr>3. Implementierung - Aufgabenteilung </vt:lpstr>
      <vt:lpstr>4. Live Vorstellung unserer Website </vt:lpstr>
      <vt:lpstr>5. Fazit - Feedback zur Website</vt:lpstr>
      <vt:lpstr>6. Fazit - Erreichung unserer Zielsetzung</vt:lpstr>
      <vt:lpstr>6. Fazit - Kompetenzen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64</cp:revision>
  <cp:lastPrinted>2024-07-07T15:20:58Z</cp:lastPrinted>
  <dcterms:created xsi:type="dcterms:W3CDTF">2024-07-01T07:02:12Z</dcterms:created>
  <dcterms:modified xsi:type="dcterms:W3CDTF">2024-07-09T13:16:45Z</dcterms:modified>
</cp:coreProperties>
</file>